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84" r:id="rId3"/>
    <p:sldId id="285" r:id="rId4"/>
    <p:sldId id="262" r:id="rId5"/>
    <p:sldId id="286" r:id="rId6"/>
    <p:sldId id="287" r:id="rId7"/>
    <p:sldId id="265" r:id="rId8"/>
    <p:sldId id="288" r:id="rId9"/>
    <p:sldId id="266" r:id="rId10"/>
    <p:sldId id="289" r:id="rId11"/>
    <p:sldId id="290" r:id="rId12"/>
    <p:sldId id="283" r:id="rId13"/>
    <p:sldId id="291" r:id="rId14"/>
    <p:sldId id="292" r:id="rId15"/>
    <p:sldId id="282" r:id="rId16"/>
    <p:sldId id="293" r:id="rId17"/>
    <p:sldId id="294" r:id="rId18"/>
    <p:sldId id="281" r:id="rId19"/>
    <p:sldId id="295" r:id="rId20"/>
    <p:sldId id="296" r:id="rId21"/>
    <p:sldId id="280" r:id="rId22"/>
    <p:sldId id="297" r:id="rId23"/>
    <p:sldId id="279" r:id="rId24"/>
    <p:sldId id="298" r:id="rId25"/>
    <p:sldId id="299" r:id="rId26"/>
    <p:sldId id="278" r:id="rId27"/>
    <p:sldId id="300" r:id="rId28"/>
    <p:sldId id="301" r:id="rId29"/>
    <p:sldId id="277" r:id="rId30"/>
    <p:sldId id="302" r:id="rId31"/>
    <p:sldId id="303" r:id="rId32"/>
    <p:sldId id="276" r:id="rId33"/>
    <p:sldId id="304" r:id="rId34"/>
    <p:sldId id="305" r:id="rId35"/>
    <p:sldId id="275" r:id="rId36"/>
    <p:sldId id="306" r:id="rId37"/>
    <p:sldId id="307" r:id="rId38"/>
    <p:sldId id="274" r:id="rId39"/>
    <p:sldId id="308" r:id="rId40"/>
    <p:sldId id="309" r:id="rId41"/>
    <p:sldId id="273" r:id="rId42"/>
    <p:sldId id="310" r:id="rId43"/>
    <p:sldId id="311" r:id="rId44"/>
    <p:sldId id="272" r:id="rId45"/>
    <p:sldId id="312" r:id="rId46"/>
    <p:sldId id="313" r:id="rId47"/>
    <p:sldId id="271" r:id="rId48"/>
    <p:sldId id="314" r:id="rId49"/>
    <p:sldId id="270" r:id="rId50"/>
    <p:sldId id="315" r:id="rId51"/>
    <p:sldId id="269" r:id="rId52"/>
    <p:sldId id="316" r:id="rId53"/>
    <p:sldId id="317" r:id="rId54"/>
    <p:sldId id="268" r:id="rId55"/>
    <p:sldId id="318" r:id="rId56"/>
    <p:sldId id="319" r:id="rId57"/>
    <p:sldId id="267" r:id="rId58"/>
    <p:sldId id="320" r:id="rId59"/>
    <p:sldId id="321" r:id="rId60"/>
    <p:sldId id="256" r:id="rId61"/>
    <p:sldId id="257" r:id="rId62"/>
    <p:sldId id="258" r:id="rId63"/>
    <p:sldId id="322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F7FD2-73EC-0742-CF86-BED1193C69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EDE8D7-B21E-4ED5-271A-27942DE436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9D3D0-D4EA-3624-3EF5-318C7DD4B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775D8-06A7-40E4-A01E-1CC91AC87909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5A1489-0FF7-D082-5CB9-5EA2035E5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A892C-841D-698C-BAB7-3B61BEF96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0E05D-DE12-464A-941E-A3CED459A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861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5B6AC-81D7-175C-86EF-2C95AA0C9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2C8C58-9C3D-B116-ECCC-2938E7BD0F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D0676-A77F-0170-9870-741D2EAB3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775D8-06A7-40E4-A01E-1CC91AC87909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B45165-A26A-D40D-A61C-3531EE4F9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DEF7D4-71F3-6E26-B953-E5A5C8236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0E05D-DE12-464A-941E-A3CED459A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461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78BC1-9F15-EFC7-D68D-5ECBBD73E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D11894-E3B2-8249-7CB3-2D9AC8FB70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8DAA20-711D-1AC7-60F6-89E26C8C3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775D8-06A7-40E4-A01E-1CC91AC87909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E678A9-2E35-7AAA-73EF-C746B61AD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5CE7FC-6C5B-FBF2-F813-31149C94A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0E05D-DE12-464A-941E-A3CED459A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745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A54D4-0E57-E272-43AB-1BCB62A2D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4CC8E-4516-F843-F1BD-632448BEBF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9A9935-AFB1-D159-D130-887490C4D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342439-DDA4-953F-7618-DB1A6964B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775D8-06A7-40E4-A01E-1CC91AC87909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C47AB5-0FF3-781D-3142-B9F25CF30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2033F2-E84C-BAE8-3B55-C69EFEF66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0E05D-DE12-464A-941E-A3CED459A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929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08AB6-8E22-E7E5-12F2-BC2A6B811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544A8F-174B-0486-F819-0B94BE01F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E8DD3D-2DEB-0E3B-FAC4-CBCD5AA3B0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0FFA05-3259-8846-034A-AB9AA4F089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B7FB3B-47B4-CA0D-0EB2-6698AE06E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69B70C-6912-DFD5-19ED-01F02DBEE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775D8-06A7-40E4-A01E-1CC91AC87909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711A92-C59D-E6C9-CF83-409DF1A71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53542A-E1B7-540F-076F-E679DCEEF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0E05D-DE12-464A-941E-A3CED459A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058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54BF4-6604-8CA3-4839-EAE77F91D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8A42BC-C9A5-5E11-1132-C25D96925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775D8-06A7-40E4-A01E-1CC91AC87909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CC2B24-165B-A919-1369-445925117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BF483C-F63C-5372-FE67-549AF4990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0E05D-DE12-464A-941E-A3CED459A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101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93440C-4315-5819-A852-17FFBB01D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775D8-06A7-40E4-A01E-1CC91AC87909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6905A0-76BC-1B2A-B847-60D2CF1AE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3FB52E-6A4C-4C77-9E74-87B60A2A5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0E05D-DE12-464A-941E-A3CED459A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188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26CE3-B50D-4135-5577-5080020B3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46868-D660-0A53-D6B3-CD2B2190B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12F8E8-5AF8-7673-C378-5A1DFC14DE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B8E186-AE10-CB2D-B58B-061228EC7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775D8-06A7-40E4-A01E-1CC91AC87909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C06CCE-39B3-BC1C-0B89-CD2CE9AED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0537F0-358D-FC04-0926-D2D08E601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0E05D-DE12-464A-941E-A3CED459A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588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8716F-EFC1-1077-589D-492326657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68DAE0-655A-FEFC-C456-BC10043916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46307F-839C-C349-9506-14B5319A59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1BEA50-E37B-CC81-29BA-49630F44A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775D8-06A7-40E4-A01E-1CC91AC87909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EDBB73-1AC1-5C6D-E478-849F63C33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202727-F616-ED64-20B9-781D7FDF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0E05D-DE12-464A-941E-A3CED459A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47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925D6-7B21-4CAA-5833-5546E752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1A6E56-D93F-CE87-C7A5-1935136EC4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1BD58-B8ED-7673-18A1-8170D1986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775D8-06A7-40E4-A01E-1CC91AC87909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25F6F-81B4-77A9-C048-1058CBB14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219ED2-6C7D-13E6-A4E3-BC695BB2B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0E05D-DE12-464A-941E-A3CED459A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503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C1C9DF-EAA2-6D4C-3838-6D4E0C8D43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711A4D-E3B5-588B-EDB2-30788756AC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8345E-C2AD-5652-BE12-54D33E1C6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775D8-06A7-40E4-A01E-1CC91AC87909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8E85E-C2EA-2F99-DC2B-2CA0475FA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2F3DB5-D951-3977-BDFF-E25419E89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0E05D-DE12-464A-941E-A3CED459A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344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879515-2F49-D32C-EB49-6F398C643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935A04-1D23-9A5B-5DF4-47C205F353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7EEFF6-C734-F3A6-DCF2-55BF182372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775D8-06A7-40E4-A01E-1CC91AC87909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63664F-CB11-65AC-9091-701FD61433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B8E76A-28BC-0B8D-A3B3-02C658CBE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0E05D-DE12-464A-941E-A3CED459A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082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264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9214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423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1619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044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6399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062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9631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78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2994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3828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6086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5711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5702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5935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50572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6717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0144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78685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61112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34136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98767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5444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71234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9868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94686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62610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67566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1648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02299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96150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00599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4518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08750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91560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47427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74825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94275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63637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62734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04656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28239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25629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41013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57877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52727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54613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85786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05010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93723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0602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33090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13309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09768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55575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49721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516767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7051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45400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01442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8805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54646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3342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1573</TotalTime>
  <Words>0</Words>
  <Application>Microsoft Office PowerPoint</Application>
  <PresentationFormat>Widescreen</PresentationFormat>
  <Paragraphs>0</Paragraphs>
  <Slides>63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Roger Edwards</dc:creator>
  <cp:lastModifiedBy>Roger Edwards</cp:lastModifiedBy>
  <cp:revision>9</cp:revision>
  <dcterms:created xsi:type="dcterms:W3CDTF">2023-09-25T16:46:10Z</dcterms:created>
  <dcterms:modified xsi:type="dcterms:W3CDTF">2023-09-30T15:13:17Z</dcterms:modified>
</cp:coreProperties>
</file>